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 varScale="1">
        <p:scale>
          <a:sx n="74" d="100"/>
          <a:sy n="74" d="100"/>
        </p:scale>
        <p:origin x="950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9:06:57.98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1728 464 24575,'-5'1'0,"1"-1"0,0 1 0,-1 0 0,1 0 0,0 1 0,0-1 0,0 1 0,0 0 0,0 0 0,0 0 0,1 1 0,-1 0 0,-5 4 0,-42 46 0,40-41 0,-45 57 0,41-49 0,0 0 0,-1-1 0,-1-1 0,-1-1 0,-34 26 0,6-11 0,-71 64 0,107-85 0,0 1 0,1 0 0,1 1 0,0-1 0,1 2 0,0-1 0,-7 23 0,-12 20 0,3-1 0,20-46 0,-1 1 0,1-1 0,-1 0 0,-1 0 0,0 0 0,0-1 0,-1 1 0,0-1 0,0-1 0,-14 14 0,-2-4 0,4-5 0,0 1 0,1 1 0,1 1 0,1 0 0,0 1 0,-15 21 0,17-19 0,-1-1 0,0-1 0,-2 0 0,1-1 0,-23 16 0,-97 60 0,-12 11 0,68-42 0,-116 69 0,168-114 0,1 2 0,1 1 0,1 1 0,-42 42 0,58-52 0,0 1 0,0 0 0,1 0 0,1 1 0,0-1 0,0 2 0,1-1 0,0 1 0,1-1 0,1 1 0,-1 1 0,2-1 0,0 0 0,-1 25 0,2-17 0,1 1 0,1 0 0,1 0 0,1-1 0,1 0 0,0 1 0,2-1 0,0-1 0,1 1 0,14 26 0,7 16 0,-22-47 0,0-1 0,1 1 0,1-1 0,0 0 0,13 16 0,71 98 0,-31-39 0,-24-46 0,-31-38 0,0 1 0,0 0 0,-1 0 0,0 0 0,-1 1 0,1-1 0,-1 1 0,0 0 0,-1 0 0,0 1 0,0-1 0,0 1 0,2 12 0,9 131 0,-10-129 0,1 0 0,1-1 0,1 0 0,16 33 0,-12-28 0,-2 1 0,0 1 0,-1 0 0,-2 0 0,-1 0 0,-1 1 0,0 53 0,21 380 0,-15-384 0,4-1 0,3 0 0,51 141 0,-55-185 0,24 55 0,-33-80 0,0 0 0,1 0 0,0 0 0,0-1 0,1 0 0,0 0 0,11 10 0,-14-15 0,0 0 0,1 0 0,-1-1 0,1 1 0,-1-1 0,1 1 0,0-1 0,-1 0 0,1-1 0,0 1 0,0-1 0,0 1 0,6-1 0,57-9 0,-25 3 0,-36 6 0,0 0 0,0 0 0,0 0 0,0 1 0,0 0 0,-1 1 0,1-1 0,0 1 0,-1 0 0,1 0 0,-1 1 0,0-1 0,0 1 0,6 4 0,5 6 0,-1 1 0,26 27 0,-31-31 0,314 360 0,-135-149 0,-172-202 0,3 3 0,-1 1 0,20 32 0,-34-48 0,-1 0 0,0 1 0,-1 0 0,1-1 0,-1 2 0,-1-1 0,0 0 0,0 0 0,-1 1 0,0-1 0,0 1 0,-1 12 0,-6 34 0,3-32 0,1 0 0,0 0 0,2 1 0,4 31 0,21 73 0,49 147 0,-38-151 0,33 94 0,119 258 0,-158-404 0,-17-36 0,3-1 0,1-1 0,22 34 0,-9-18 0,-2 1 0,31 79 0,-30-64 0,-20-45 0,-1 0 0,0 1 0,-2 0 0,-1 0 0,0 1 0,-2-1 0,0 1 0,-2 0 0,-1 28 0,1-18 0,2 0 0,2 0 0,0 0 0,18 54 0,-9-34 0,17 59 0,69 162 0,57 176 0,-75-198 0,-48-161 0,-14-38 0,-1 0 0,21 104 0,-39-150 0,-1 0 0,1 0 0,-1 0 0,-1 0 0,1 0 0,-1 0 0,0 0 0,-1 0 0,0-1 0,0 1 0,0 0 0,-1-1 0,0 0 0,-5 9 0,-3 1 0,-1 0 0,-1-1 0,-23 22 0,18-19 0,-29 36 0,42-47 0,0 0 0,1 0 0,0 0 0,1 0 0,0 1 0,0 0 0,0 0 0,1 0 0,-3 14 0,0 56 0,3-43 0,-11 58 0,4-42 0,1 0 0,2 0 0,3 76 0,4 731 0,-6-793 0,-1-1 0,-4-1 0,-24 84 0,21-91 0,-12 27 0,14-51 0,-8 38 0,2 35 0,-5 171 0,22 110 0,3-153 0,-1-208 0,0 0 0,2 1 0,8 28 0,4 24 0,46 243 0,-40-236 0,46 158 0,-65-237 0,0 0 0,0 0 0,0 0 0,1 0 0,0-1 0,0 1 0,0-1 0,1 0 0,0 0 0,0-1 0,0 0 0,0 0 0,1 0 0,0 0 0,0-1 0,11 5 0,11 8 0,-15-7 0,0 0 0,-1 1 0,0 0 0,-1 0 0,0 2 0,14 18 0,50 84 0,-14-19 0,-27-55 0,1-2 0,1 0 0,42 31 0,24 23 0,151 173 0,-123-126 0,-98-109 0,1-2 0,59 41 0,-67-52 0,4 6 0,0 2 0,26 29 0,-28-26 0,59 46 0,-44-45 0,2-2 0,1-2 0,51 21 0,54 33 0,427 159 0,-554-230 0,1-1 0,1 0 0,-1-2 0,1-1 0,0-1 0,0-1 0,45-2 0,24-2 0,-18 1 0,87-12 0,-98 5 0,-28 4 0,48-12 0,94-14 0,-85 17 0,313-40 0,-391 51 0,0-1 0,0 0 0,0-1 0,-1-1 0,0 0 0,0-1 0,0-1 0,-1 0 0,0-1 0,0-1 0,-1 0 0,0-1 0,22-21 0,-20 13 0,57-58 0,-63 68 0,1 0 0,-1 1 0,2 0 0,-1 0 0,1 1 0,14-7 0,131-56 0,-79 43 0,2 3 0,0 4 0,81-9 0,244-2 0,-360 29 0,-28 2 0,1-1 0,-1 0 0,0-2 0,0 0 0,0 0 0,18-7 0,-30 7 0,0 1 0,0-2 0,-1 1 0,1 0 0,-1-1 0,0 1 0,1-1 0,-1 0 0,0 0 0,-1 0 0,1-1 0,3-5 0,24-51 0,-17 32 0,2 0 0,1 1 0,0 0 0,29-33 0,72-57 0,-41 44 0,-46 34 0,-24 31 0,0-1 0,0 1 0,1 1 0,9-9 0,11-8 0,2 0 0,1 3 0,0 0 0,2 2 0,0 1 0,1 2 0,40-15 0,-43 21 0,177-52 0,-163 52 0,1 1 0,87-4 0,234 22 0,-145 1 0,420-2 0,-625-7 0,-7-2 0,0 1 0,0 0 0,0 1 0,0 0 0,-1 0 0,1 1 0,0 0 0,-1 1 0,12 4 0,-19-6 0,1 0 0,-1 0 0,1 0 0,-1 1 0,0-1 0,0 0 0,1 0 0,-1 1 0,0-1 0,0 0 0,0 1 0,-1-1 0,1 1 0,0 0 0,0-1 0,-1 1 0,1-1 0,-1 1 0,0 0 0,1-1 0,-1 1 0,0 0 0,0 0 0,0-1 0,0 1 0,0 0 0,0 0 0,-1-1 0,1 1 0,-1 2 0,-3 6 0,0 1 0,0-1 0,-11 19 0,-2 5 0,13-20 0,1 0 0,1 0 0,0 1 0,1-1 0,0 0 0,1 1 0,1-1 0,0 0 0,7 28 0,-7-38 0,0-1 0,0 1 0,0-1 0,0 0 0,1 1 0,0-1 0,-1 0 0,1 0 0,0 0 0,1 0 0,-1 0 0,0-1 0,1 1 0,5 4 0,-3-4 0,1 1 0,0-1 0,-1 0 0,1 0 0,1-1 0,-1 0 0,11 2 0,7 0 0,1-1 0,0-1 0,35-3 0,-43 1 0,927-6 0,-943 6 0,15 0 0,1 0 0,-1-1 0,29-5 0,-40 4 0,1 0 0,-1 0 0,0 0 0,0 0 0,0-1 0,0 0 0,0 0 0,0 0 0,-1-1 0,0 1 0,1-1 0,-2 0 0,1-1 0,4-4 0,4-8 0,0 1 0,1 1 0,1 0 0,1 1 0,0 0 0,1 2 0,0-1 0,24-12 0,581-268 0,-203 106 0,-307 128 0,-96 49 0,0 0 0,0-2 0,-1 0 0,20-21 0,-34 33 0,40-38 0,-37 36 0,0 0 0,1 0 0,-1 0 0,1 0 0,0 1 0,0-1 0,-1 1 0,1 0 0,0 0 0,0 1 0,6-1 0,106-1 0,-68 3 0,0-3 0,72-11 0,43-29 0,-10 1 0,367-63-548,119-27-196,-489 98 744,752-183 0,-892 214 0,44-12 0,103-42 0,-152 54-5,-1 0 1,1 0-1,-1-1 1,1 1-1,-1-1 1,0 0-1,0 0 1,-1 0-1,1-1 1,-1 1 0,5-6-1,-7 7 15,-1 0 0,1 0 0,-1 0 0,1 0 0,-1 0 0,1 0 0,-1 0 0,0 0 0,0 0 0,0 0 0,0 0 0,0 0 0,-1 0 0,1 0 0,-1 0 0,1 0 0,-1 0 0,0 1-1,1-1 1,-1 0 0,0 0 0,0 0 0,-1 1 0,1-1 0,0 1 0,-3-3 0,-2-4 107,0 0 1,1 0-1,0 0 0,0 0 0,1-1 0,0 0 0,1 0 0,0 0 1,-4-16-1,7 20-122,-1 0 0,1 0 1,0 0-1,1 0 0,-1-1 0,1 1 1,0 0-1,0 0 0,0 0 0,1 0 1,0 1-1,0-1 0,0 0 1,1 1-1,-1-1 0,1 1 0,0 0 1,0 0-1,8-7 0,15-14 5,2 1 0,32-20 0,32-26 0,-81 60 0,0-1 0,-1 0 0,0 0 0,0-1 0,10-18 0,-15 21 0,-1 0 0,-1 0 0,0 0 0,3-13 0,-5 17 0,0 0 0,0 0 0,1 0 0,0 0 0,-1 0 0,2 0 0,-1 0 0,1 0 0,-1 1 0,1 0 0,0-1 0,1 1 0,-1 0 0,1 0 0,0 1 0,5-5 0,27-13 0,-28 18 0,0-2 0,-1 1 0,1-1 0,7-6 0,-13 8 0,1 0 0,0 0 0,-1 0 0,0 0 0,1 0 0,-1-1 0,-1 1 0,1-1 0,0 1 0,-1-1 0,0 0 0,2-7 0,1-17 0,-2-1 0,-1 0 0,-5-54 0,1 12 0,4-28 0,-4-70 0,-17 44 0,15 97 0,-2 0 0,0 0 0,-21-46 0,-6-21 0,6-1 0,-53-118 0,69 191 0,-2 0 0,-1 1 0,0 0 0,-37-37 0,25 28 0,-24-35 0,-32-50 0,42 62 0,2-3 0,-57-111 0,-63-154 0,83 167 0,-30-72 0,84 158 0,14 42 0,-18-41 0,0 18 0,-2 2 0,-2 0 0,-40-47 0,-119-121 0,13 16 0,-30-90 0,110 147 0,81 125 0,0 1 0,-30-29 0,-8-7 0,-162-217 0,132 161 0,-35-71 0,84 121 0,-65-83 0,40 82 0,38 42 0,-23-28 0,-265-278 0,246 263 0,-341-280 0,352 300 0,-36-22 0,53 39 0,0-1 0,-34-34 0,38 29 0,14 16 0,1-2 0,1 0 0,1-1 0,0 0 0,1-1 0,-18-31 0,2-6 0,-65-92 0,3 8 0,-21-79 0,68 127 0,-96-150 0,104 190 0,-177-235 0,188 258 0,-2 1 0,0 1 0,-50-35 0,-103-59 0,124 85 0,-417-284 0,265 176 0,-35-26 0,174 117 0,-170-146 0,224 183 0,2-2 0,-19-26 0,2 0 0,-15-13 0,13 18 0,2 0 0,1-2 0,3-2 0,-35-70 0,2-34 0,-36-82 0,81 197 0,-227-443 0,-40 20 0,93 154 0,176 278 0,-2 2 0,-20-24 0,28 37 0,-1 0 0,0 1 0,0 0 0,0 1 0,-1 0 0,1 0 0,-1 0 0,-1 1 0,-9-4 0,-9-1 0,0 2 0,-34-5 0,16 4 0,-248-65 0,265 66 0,-247-66-341,-84-18-1070,-809-221 906,1151 308 505,0-1 0,1-1 0,0 0 0,0-1 0,1-1 0,0 0 0,0-1 0,1-1 0,-23-19 0,-30-29 771,-3 4 0,-91-54 0,-161-72-827,258 152 56,-1 3 0,-1 2 0,-84-16 0,20 4 0,-484-130 0,492 136 0,-105-22 0,-1533-148-1515,1716 196 1620,9 1 184,1 1 1,-1 1-1,-41 6 1,74-5-277,-1 0 1,0 0-1,0-1 1,1 2 0,-1-1-1,1 0 1,-1 0-1,1 1 1,-1 0 0,1-1-1,0 1 1,0 0-1,0 0 1,0 0 0,0 0-1,0 1 1,0-1-1,1 0 1,-2 4 0,-3 5-22,1 0 0,1 1 0,-5 16 0,-6 16 20,7-26-12,-2-1 0,0 0 0,-1 0 0,-1-1 0,0-1 0,-1 0 0,-26 23 0,-3-4 0,-72 45 0,81-55 0,23-16 0,0-1 0,-1 0 0,1-1 0,-14 6 0,22-11 0,0-1 0,0 1 0,1-1 0,-1 0 0,0 0 0,0 0 0,0 0 0,0 0 0,0 0 0,0-1 0,0 1 0,1 0 0,-1-1 0,0 0 0,0 1 0,0-1 0,1 0 0,-3-1 0,-34-26 0,6 4 0,7 14 0,0 0 0,-1 2 0,-44-9 0,-84-6 0,61 11 0,-57-11 0,-203-27 0,347 50 0,-6-2 0,0 1 0,1 0 0,-1 1 0,0 0 0,0 1 0,-18 3 0,28-3 0,0-1 0,1 0 0,-1 1 0,1 0 0,0-1 0,-1 1 0,1 0 0,-1-1 0,1 1 0,0 0 0,0 0 0,-1 0 0,1 0 0,0 0 0,0 1 0,0-1 0,0 0 0,0 0 0,1 1 0,-1-1 0,0 1 0,-1 2 0,2-2 0,0 1 0,0 0 0,0-1 0,0 1 0,0 0 0,0-1 0,0 1 0,1-1 0,0 1 0,-1-1 0,1 1 0,2 3 0,3 6 0,0-1 0,1 0 0,0-1 0,13 15 0,39 39 0,122 102 0,-175-161 0,0 0 0,1-1 0,-1 1 0,1-1 0,0-1 0,0 1 0,8 2 0,-14-6 0,0 1 0,1-1 0,-1 0 0,0 0 0,0 0 0,1 0 0,-1 0 0,0 0 0,1 0 0,-1 0 0,0 0 0,1 0 0,-1-1 0,0 1 0,0-1 0,0 1 0,1-1 0,-1 1 0,1-2 0,0 1 0,-1 0 0,0-1 0,0 0 0,0 1 0,1-1 0,-2 0 0,1 1 0,0-1 0,0 0 0,0 0 0,-1 0 0,1 0 0,-1 0 0,0 1 0,1-1 0,-1-4 0,1-3-97,-1-1-1,1 1 1,-2-1-1,1 1 1,-1 0-1,-1-1 1,1 1-1,-2 0 1,1 0-1,-1 0 1,-1 0-1,0 1 0,-9-17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9:06:58.877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9:06:59.25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5 0 24575,'-4'0'0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18T09:08:27.8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416 1 24575,'-10'4'0,"-1"1"0,1 0 0,0 0 0,0 2 0,1-1 0,-1 1 0,2 0 0,-1 1 0,1 0 0,0 0 0,0 1 0,-7 11 0,7-5 0,1 0 0,1 1 0,0-1 0,1 1 0,-4 21 0,-9 25 0,14-55 0,0 0 0,0 0 0,0-1 0,-1 0 0,0 0 0,-1 0 0,1 0 0,-1-1 0,-7 5 0,-15 17 0,14-13 0,7-8 0,0 1 0,1-1 0,0 1 0,1 0 0,-1 0 0,1 1 0,1 0 0,0 0 0,0 0 0,0 0 0,-4 17 0,4-8 0,-1-1 0,-9 21 0,-5 17 0,9-27 0,7-21 0,0 0 0,1 0 0,0 0 0,1 0 0,-3 12 0,5-11 0,0 0 0,0 0 0,1 0 0,0-1 0,0 1 0,1 0 0,-1-1 0,6 8 0,29 50 0,-36-63 0,9 14 0,1 0 0,1-1 0,0 0 0,1-1 0,15 12 0,75 49 0,-14-10 0,25 38 0,-34-25 0,-29-27 0,-35-37 0,0-2 0,1 0 0,1-1 0,0 0 0,0-1 0,25 7 0,22 12 0,184 88 0,-228-104 0,33 26 0,-36-25 0,0-1 0,26 14 0,25 5 0,-37-18 0,0 2 0,0 1 0,36 26 0,-60-35 0,-1 1 0,0-1 0,0 1 0,0 0 0,-1 1 0,-1 0 0,9 17 0,-7-13 0,0 0 0,18 22 0,-22-31 0,1-1 0,-1 1 0,1-1 0,0 0 0,0 0 0,0 0 0,1 0 0,-1-1 0,1 1 0,-1-1 0,1-1 0,7 3 0,43 9 0,0-2 0,93 5 0,-140-16 0,-1 2 0,0-1 0,1 1 0,-1 0 0,0 0 0,0 1 0,0 0 0,8 5 0,50 35 0,-64-42 0,60 40 0,-56-37 0,1-1 0,0 0 0,-1 0 0,1-1 0,1 0 0,-1 0 0,0 0 0,0-1 0,7 1 0,-12-2 0,0 0 0,0 0 0,0 0 0,-1 0 0,1-1 0,0 1 0,0 0 0,-1 0 0,1-1 0,0 1 0,-1-1 0,1 1 0,0-1 0,-1 1 0,1-1 0,-1 1 0,1-1 0,-1 1 0,1-1 0,-1 1 0,1-1 0,-1 0 0,0 1 0,1-1 0,-1 0 0,0 0 0,1 0 0,5-27 0,-2 10 0,2 4 0,0 1 0,2 0 0,-1 1 0,2 0 0,-1 0 0,2 0 0,-1 1 0,2 0 0,15-12 0,-13 8 0,-1 0 0,0 0 0,-1-1 0,-1-1 0,11-24 0,-2 6 0,22-41 0,-39 71 0,0 1 0,-1-1 0,1 0 0,-1 0 0,0 0 0,0 0 0,0-6 0,7-28 0,2 17 0,1 0 0,29-40 0,0 0 0,1 7 0,-14 19 0,-24 33 0,-1 0 0,1-1 0,-1 0 0,0 1 0,0-1 0,-1 0 0,1 0 0,-1 0 0,1 0 0,-1 0 0,-1-1 0,1 1 0,-1 0 0,1 0 0,-1 0 0,0-1 0,-1 1 0,1 0 0,-1 0 0,-2-8 0,1 2 0,-1 0 0,-1 1 0,1 0 0,-1-1 0,-1 2 0,0-1 0,0 0 0,-1 1 0,0 0 0,-12-12 0,-3 0 0,-2 0 0,-30-20 0,1 2 0,4 1 0,-58-32 0,67 49 0,-1 2 0,-84-26 0,38 15 0,18 1 0,2-2 0,0-4 0,-67-48 0,-17 1 0,2 0 0,113 60 0,0 3 0,-44-17 0,11 6 0,-90-44 0,80 37 0,1-2 0,-111-77 0,168 101-108,0 1-521,-41-22 1,48 29-6198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6F3C97-9AB4-AE30-2C52-DDD72D9573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DFF6CAC-E9C4-559C-4B60-9E96EA7E82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4EFCD6-4D45-0324-0B7B-AD571722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A62F906-D77B-4C97-764A-170D217EE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29ECEDF-EBF7-5697-E8AD-5A70D3F7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827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74D1C2-B288-DE53-3C64-EA2317ED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F159C1-B4AA-4E22-4875-CE50C2827F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1993A05-1906-128B-A22A-39B86959D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5B6F1-D946-3791-3D72-C56910F85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1DDBA3-35E3-6238-E6E8-2EE005D4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990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1634A60-23C7-C56A-5023-A02B40DB1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DE73AB3-FB54-8D1D-9B25-FA97911662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2D78CF-5B26-0949-0C86-B9F95DAE3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7ABD099-4495-B20D-E0BF-EB01DB1B7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EC5DB1-65D7-1FAC-46D2-86CF048F9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0706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4AD8E9B-EE12-912A-E789-90F964A2C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3C57D18-70C0-0AC5-241A-49DC18F67A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7221747-F69F-62C3-A669-7C2FFB8A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DA6D82-2764-1E78-D52C-D8EA5B49E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261A903-6530-59FE-FF3E-BF50118FA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0074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98BA6A-C94C-433F-9D7D-D81F185F3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767DB60-3A21-356D-1FC7-4BB348317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5EA6C58-3904-2A05-8376-E74D2E931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E0DE9F-7565-CE5C-81E9-F6001E22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0134F9-9920-B880-2FD4-CC361FA15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548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B8C221-B69E-F05A-7D17-5C20E754A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56E4217-71E2-C155-697E-69AF63B34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DF532C-D8B4-EF6C-89DF-6E4A7B6BEC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23E53FB-6DFE-D962-2814-0A729EA10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30425E1-4763-13FD-78D6-BED7B9B88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EE593D7-F82C-740D-B4AD-B3A44E4CA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059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8B32B5-5E57-CE76-C0F7-701F213B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5B08F89-12EF-4B0C-9FF3-BC944E9ED0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41B1009-5257-FE64-527A-7C2F75F92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CD53C78-6EBD-C3C4-733D-9B50D5011B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4C2C8DC-8382-D796-A326-67FA859137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492807B8-44E7-4097-F78A-867EBCEC8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0B583C-5D3B-FEA7-A785-4867664D8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BE2C290-3AB8-8274-6D2A-3909EE9DC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815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075B0-A3E1-DB3F-1CAA-5939BFAE3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C491FE4-64FD-44E3-89E4-06EE39669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44BD42-88A3-C34E-FFA2-39197390C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B0E76B9-86EF-385B-C4C5-022FB45DF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3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721B63E1-62D6-31D6-32B2-7F5D79096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048FEB-F33D-5D44-CD8F-BDF31B669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5216ED-966B-327D-35B2-5FDE9087C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6543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AFBB7C-A8BC-0EAC-D365-CB8D3F22E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3815BE-8907-E7C5-0EAE-97E98FA83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B33BE4-A29D-5B51-7304-36B21BF19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6BB3385-3F2A-0BC0-3136-A1EDCB0DC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7B2D617-C908-1EA3-3995-C8DEFF90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B53A56A-A58A-083F-71D6-816AE600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083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952944-D32D-C678-0ED1-41D0E3942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AC26C7-80E1-FB19-8991-93EFB2E450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D3544C8-BA31-C33C-7760-C47DB3B21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C69C4EC-0479-9008-B95D-72A094802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C38B34-72B6-69C4-9F9F-B46B70767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8614D6-C24F-C1B7-2E0A-E9DE7F836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1256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5B744E2-7061-A8BA-5D65-849E9CB45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EB64FAA-31FB-73C6-7491-C9CD07E4C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AB452F8-F045-6E47-07A6-D345651DD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4BC3C-B244-4FE8-A831-0E0DE4C1BFA3}" type="datetimeFigureOut">
              <a:rPr lang="it-IT" smtClean="0"/>
              <a:t>07/07/2025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99AB8B3-EF7A-DB81-70A7-6FF08599CD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CCF8B16-E3DC-CC1E-51DD-ACC2A0FE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9A53-CF44-41E2-9464-AF765020DC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6654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customXml" Target="../ink/ink2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customXml" Target="../ink/ink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E1A835FF-BF15-C02E-CCD3-B51471A27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5" y="0"/>
            <a:ext cx="7240010" cy="6839905"/>
          </a:xfrm>
          <a:prstGeom prst="rect">
            <a:avLst/>
          </a:prstGeom>
        </p:spPr>
      </p:pic>
      <p:grpSp>
        <p:nvGrpSpPr>
          <p:cNvPr id="12" name="Gruppo 11">
            <a:extLst>
              <a:ext uri="{FF2B5EF4-FFF2-40B4-BE49-F238E27FC236}">
                <a16:creationId xmlns:a16="http://schemas.microsoft.com/office/drawing/2014/main" id="{D38979B4-0A1B-B2D6-8C66-A9F6CBD67B83}"/>
              </a:ext>
            </a:extLst>
          </p:cNvPr>
          <p:cNvGrpSpPr/>
          <p:nvPr/>
        </p:nvGrpSpPr>
        <p:grpSpPr>
          <a:xfrm>
            <a:off x="2627306" y="1278026"/>
            <a:ext cx="6119640" cy="5596920"/>
            <a:chOff x="2627306" y="1278026"/>
            <a:chExt cx="6119640" cy="55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9" name="Input penna 8">
                  <a:extLst>
                    <a:ext uri="{FF2B5EF4-FFF2-40B4-BE49-F238E27FC236}">
                      <a16:creationId xmlns:a16="http://schemas.microsoft.com/office/drawing/2014/main" id="{BE5B4071-3345-63E4-1304-D1985310F1F3}"/>
                    </a:ext>
                  </a:extLst>
                </p14:cNvPr>
                <p14:cNvContentPartPr/>
                <p14:nvPr/>
              </p14:nvContentPartPr>
              <p14:xfrm>
                <a:off x="2627306" y="1278026"/>
                <a:ext cx="6119640" cy="5596920"/>
              </p14:xfrm>
            </p:contentPart>
          </mc:Choice>
          <mc:Fallback xmlns="">
            <p:pic>
              <p:nvPicPr>
                <p:cNvPr id="9" name="Input penna 8">
                  <a:extLst>
                    <a:ext uri="{FF2B5EF4-FFF2-40B4-BE49-F238E27FC236}">
                      <a16:creationId xmlns:a16="http://schemas.microsoft.com/office/drawing/2014/main" id="{BE5B4071-3345-63E4-1304-D1985310F1F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591306" y="1242386"/>
                  <a:ext cx="6191280" cy="56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0" name="Input penna 9">
                  <a:extLst>
                    <a:ext uri="{FF2B5EF4-FFF2-40B4-BE49-F238E27FC236}">
                      <a16:creationId xmlns:a16="http://schemas.microsoft.com/office/drawing/2014/main" id="{F01B74CB-A04F-7869-F49D-8D5C04A42E92}"/>
                    </a:ext>
                  </a:extLst>
                </p14:cNvPr>
                <p14:cNvContentPartPr/>
                <p14:nvPr/>
              </p14:nvContentPartPr>
              <p14:xfrm>
                <a:off x="3200066" y="1460919"/>
                <a:ext cx="360" cy="360"/>
              </p14:xfrm>
            </p:contentPart>
          </mc:Choice>
          <mc:Fallback xmlns="">
            <p:pic>
              <p:nvPicPr>
                <p:cNvPr id="10" name="Input penna 9">
                  <a:extLst>
                    <a:ext uri="{FF2B5EF4-FFF2-40B4-BE49-F238E27FC236}">
                      <a16:creationId xmlns:a16="http://schemas.microsoft.com/office/drawing/2014/main" id="{F01B74CB-A04F-7869-F49D-8D5C04A42E9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64426" y="1424919"/>
                  <a:ext cx="72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1" name="Input penna 10">
                  <a:extLst>
                    <a:ext uri="{FF2B5EF4-FFF2-40B4-BE49-F238E27FC236}">
                      <a16:creationId xmlns:a16="http://schemas.microsoft.com/office/drawing/2014/main" id="{335380A0-64C9-2DEF-447F-8C5E5307C332}"/>
                    </a:ext>
                  </a:extLst>
                </p14:cNvPr>
                <p14:cNvContentPartPr/>
                <p14:nvPr/>
              </p14:nvContentPartPr>
              <p14:xfrm>
                <a:off x="3198626" y="1460919"/>
                <a:ext cx="1800" cy="360"/>
              </p14:xfrm>
            </p:contentPart>
          </mc:Choice>
          <mc:Fallback xmlns="">
            <p:pic>
              <p:nvPicPr>
                <p:cNvPr id="11" name="Input penna 10">
                  <a:extLst>
                    <a:ext uri="{FF2B5EF4-FFF2-40B4-BE49-F238E27FC236}">
                      <a16:creationId xmlns:a16="http://schemas.microsoft.com/office/drawing/2014/main" id="{335380A0-64C9-2DEF-447F-8C5E5307C3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62986" y="1424919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put penna 16">
                <a:extLst>
                  <a:ext uri="{FF2B5EF4-FFF2-40B4-BE49-F238E27FC236}">
                    <a16:creationId xmlns:a16="http://schemas.microsoft.com/office/drawing/2014/main" id="{E2A6D343-95E8-6A76-87B3-B87C620DA364}"/>
                  </a:ext>
                </a:extLst>
              </p14:cNvPr>
              <p14:cNvContentPartPr/>
              <p14:nvPr/>
            </p14:nvContentPartPr>
            <p14:xfrm>
              <a:off x="5052635" y="418959"/>
              <a:ext cx="933480" cy="748440"/>
            </p14:xfrm>
          </p:contentPart>
        </mc:Choice>
        <mc:Fallback xmlns="">
          <p:pic>
            <p:nvPicPr>
              <p:cNvPr id="17" name="Input penna 16">
                <a:extLst>
                  <a:ext uri="{FF2B5EF4-FFF2-40B4-BE49-F238E27FC236}">
                    <a16:creationId xmlns:a16="http://schemas.microsoft.com/office/drawing/2014/main" id="{E2A6D343-95E8-6A76-87B3-B87C620DA36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3635" y="410319"/>
                <a:ext cx="951120" cy="766080"/>
              </a:xfrm>
              <a:prstGeom prst="rect">
                <a:avLst/>
              </a:prstGeom>
            </p:spPr>
          </p:pic>
        </mc:Fallback>
      </mc:AlternateContent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54AAA92D-5C96-CDE3-4225-5DD82D5DFA9E}"/>
              </a:ext>
            </a:extLst>
          </p:cNvPr>
          <p:cNvCxnSpPr>
            <a:cxnSpLocks/>
          </p:cNvCxnSpPr>
          <p:nvPr/>
        </p:nvCxnSpPr>
        <p:spPr>
          <a:xfrm flipH="1">
            <a:off x="6233823" y="2782957"/>
            <a:ext cx="2417196" cy="0"/>
          </a:xfrm>
          <a:prstGeom prst="straightConnector1">
            <a:avLst/>
          </a:prstGeom>
          <a:ln w="127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92BD02A-F1CD-8714-353E-4A4D5166249F}"/>
              </a:ext>
            </a:extLst>
          </p:cNvPr>
          <p:cNvSpPr txBox="1"/>
          <p:nvPr/>
        </p:nvSpPr>
        <p:spPr>
          <a:xfrm>
            <a:off x="7083887" y="2246481"/>
            <a:ext cx="24808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IL VIGNETO STORICO</a:t>
            </a:r>
          </a:p>
        </p:txBody>
      </p:sp>
    </p:spTree>
    <p:extLst>
      <p:ext uri="{BB962C8B-B14F-4D97-AF65-F5344CB8AC3E}">
        <p14:creationId xmlns:p14="http://schemas.microsoft.com/office/powerpoint/2010/main" val="34653798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Federico Solari</dc:creator>
  <cp:lastModifiedBy>Federico Solari</cp:lastModifiedBy>
  <cp:revision>1</cp:revision>
  <dcterms:created xsi:type="dcterms:W3CDTF">2023-09-18T09:03:55Z</dcterms:created>
  <dcterms:modified xsi:type="dcterms:W3CDTF">2025-07-07T12:07:59Z</dcterms:modified>
</cp:coreProperties>
</file>